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7" r:id="rId1"/>
  </p:sldMasterIdLst>
  <p:sldIdLst>
    <p:sldId id="256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4615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50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09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610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4866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511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879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289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30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401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672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700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7800" y="806510"/>
            <a:ext cx="10058400" cy="2444061"/>
          </a:xfrm>
        </p:spPr>
        <p:txBody>
          <a:bodyPr/>
          <a:lstStyle/>
          <a:p>
            <a:r>
              <a:rPr lang="en-US" dirty="0" smtClean="0"/>
              <a:t>The sticker following Kiwi</a:t>
            </a:r>
            <a:endParaRPr lang="sv-S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3263" y="3793768"/>
            <a:ext cx="10058400" cy="1143000"/>
          </a:xfrm>
        </p:spPr>
        <p:txBody>
          <a:bodyPr/>
          <a:lstStyle/>
          <a:p>
            <a:r>
              <a:rPr lang="en-US" dirty="0" smtClean="0"/>
              <a:t>Lissy </a:t>
            </a:r>
            <a:r>
              <a:rPr lang="en-US" dirty="0" err="1" smtClean="0"/>
              <a:t>pellaco</a:t>
            </a:r>
            <a:r>
              <a:rPr lang="en-US" dirty="0" smtClean="0"/>
              <a:t> </a:t>
            </a:r>
            <a:r>
              <a:rPr lang="en-US" dirty="0" smtClean="0"/>
              <a:t>&amp; </a:t>
            </a:r>
            <a:r>
              <a:rPr lang="en-US" dirty="0" smtClean="0"/>
              <a:t>Emil </a:t>
            </a:r>
            <a:r>
              <a:rPr lang="en-US" dirty="0" err="1" smtClean="0"/>
              <a:t>brissman</a:t>
            </a:r>
            <a:endParaRPr lang="sv-S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999" y="2210025"/>
            <a:ext cx="5094514" cy="38208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752" y="4206465"/>
            <a:ext cx="3093807" cy="23203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5045" y="4464982"/>
            <a:ext cx="3002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@ WASP summer school 2018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338097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557334" y="1697693"/>
            <a:ext cx="8569236" cy="2029582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 </a:t>
            </a:r>
            <a:r>
              <a:rPr lang="en-US" dirty="0" smtClean="0"/>
              <a:t>Target: orange sticker</a:t>
            </a:r>
            <a:endParaRPr lang="en-US" sz="1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Color Detection: from RGB space to Color name space + threshold</a:t>
            </a:r>
            <a:endParaRPr lang="en-US" sz="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Morphological processing: closure</a:t>
            </a:r>
            <a:endParaRPr lang="en-US" sz="1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Detection of the largest connected component (which is </a:t>
            </a:r>
            <a:r>
              <a:rPr lang="en-US" i="1" dirty="0" smtClean="0"/>
              <a:t>hopefully</a:t>
            </a:r>
            <a:r>
              <a:rPr lang="en-US" dirty="0" smtClean="0"/>
              <a:t> the sticker!)</a:t>
            </a:r>
            <a:endParaRPr lang="en-US" sz="100" dirty="0" smtClean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3866592" y="3439891"/>
            <a:ext cx="0" cy="287384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90852" y="3796943"/>
            <a:ext cx="50372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Centroid and height of the image of the sticker</a:t>
            </a:r>
            <a:endParaRPr lang="sv-SE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57334" y="4484081"/>
            <a:ext cx="8769532" cy="2899953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 smtClean="0"/>
              <a:t> Centroid </a:t>
            </a:r>
            <a:r>
              <a:rPr lang="en-US" dirty="0" smtClean="0"/>
              <a:t>is used to compute the steering angle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b="1" dirty="0" smtClean="0"/>
              <a:t>Height</a:t>
            </a:r>
            <a:r>
              <a:rPr lang="en-US" dirty="0" smtClean="0"/>
              <a:t> is mapped to the distance from the target</a:t>
            </a:r>
            <a:endParaRPr lang="sv-SE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888" y="414100"/>
            <a:ext cx="2642073" cy="2427849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409300" y="504110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Image Processing</a:t>
            </a:r>
            <a:endParaRPr lang="sv-SE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09300" y="1292207"/>
            <a:ext cx="808155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854" y="3915231"/>
            <a:ext cx="3088427" cy="2603968"/>
          </a:xfrm>
          <a:prstGeom prst="rect">
            <a:avLst/>
          </a:prstGeom>
        </p:spPr>
      </p:pic>
      <p:cxnSp>
        <p:nvCxnSpPr>
          <p:cNvPr id="7" name="Elbow Connector 6"/>
          <p:cNvCxnSpPr/>
          <p:nvPr/>
        </p:nvCxnSpPr>
        <p:spPr>
          <a:xfrm flipV="1">
            <a:off x="9126569" y="2931959"/>
            <a:ext cx="833355" cy="405485"/>
          </a:xfrm>
          <a:prstGeom prst="bentConnector2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/>
          <p:cNvCxnSpPr/>
          <p:nvPr/>
        </p:nvCxnSpPr>
        <p:spPr>
          <a:xfrm flipV="1">
            <a:off x="6083085" y="4541004"/>
            <a:ext cx="2239505" cy="968644"/>
          </a:xfrm>
          <a:prstGeom prst="curvedConnector3">
            <a:avLst>
              <a:gd name="adj1" fmla="val 46886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9493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4597700"/>
            <a:ext cx="10058400" cy="1345957"/>
          </a:xfrm>
        </p:spPr>
        <p:txBody>
          <a:bodyPr>
            <a:noAutofit/>
          </a:bodyPr>
          <a:lstStyle/>
          <a:p>
            <a:pPr lvl="1"/>
            <a:r>
              <a:rPr lang="en-US" sz="2200" b="1" dirty="0" smtClean="0"/>
              <a:t>PD controller</a:t>
            </a:r>
          </a:p>
          <a:p>
            <a:r>
              <a:rPr lang="en-US" sz="2400" dirty="0" smtClean="0"/>
              <a:t>Error= desired distance from the sticker</a:t>
            </a:r>
            <a:r>
              <a:rPr lang="en-US" sz="2400" dirty="0"/>
              <a:t> –</a:t>
            </a:r>
            <a:r>
              <a:rPr lang="en-US" sz="2400" dirty="0" smtClean="0"/>
              <a:t> current distance from the sticker</a:t>
            </a:r>
          </a:p>
          <a:p>
            <a:r>
              <a:rPr lang="en-US" sz="2400" dirty="0" smtClean="0"/>
              <a:t>Sensor used: camera </a:t>
            </a:r>
            <a:r>
              <a:rPr lang="en-US" sz="2400" strike="sngStrike" dirty="0" smtClean="0"/>
              <a:t>and ultrasound</a:t>
            </a:r>
            <a:endParaRPr lang="sv-SE" sz="2400" strike="sngStrike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97280" y="2546292"/>
            <a:ext cx="10058400" cy="18336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200" b="1" dirty="0" smtClean="0"/>
              <a:t>P controller</a:t>
            </a:r>
          </a:p>
          <a:p>
            <a:r>
              <a:rPr lang="en-US" sz="2400" dirty="0" smtClean="0"/>
              <a:t>error= center of the image – centroid of the sticker (in the horizontal direction) </a:t>
            </a:r>
          </a:p>
          <a:p>
            <a:r>
              <a:rPr lang="en-US" sz="2400" dirty="0" smtClean="0"/>
              <a:t>Sensor used: camera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1866857"/>
            <a:ext cx="1412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STEERING</a:t>
            </a:r>
            <a:endParaRPr lang="sv-SE" sz="2400" dirty="0">
              <a:solidFill>
                <a:schemeClr val="accent2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97280" y="3972707"/>
            <a:ext cx="20691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</a:rPr>
              <a:t>ACCELERATION</a:t>
            </a:r>
            <a:endParaRPr lang="sv-SE" sz="2400" dirty="0">
              <a:solidFill>
                <a:schemeClr val="accent2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210491" y="2328522"/>
            <a:ext cx="12988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53885" y="4488815"/>
            <a:ext cx="1894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505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Issues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141826"/>
            <a:ext cx="10058400" cy="4023360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600" dirty="0" smtClean="0"/>
              <a:t>Controller tuning (especially PD controller for acceleration)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600" dirty="0" smtClean="0"/>
              <a:t>Smart logic </a:t>
            </a:r>
            <a:endParaRPr lang="en-US" sz="2600" dirty="0" smtClean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600" dirty="0" smtClean="0"/>
              <a:t>Sensor Fusion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600" dirty="0" smtClean="0"/>
              <a:t>Robust detection to different light conditions</a:t>
            </a:r>
            <a:r>
              <a:rPr lang="en-US" dirty="0" smtClean="0"/>
              <a:t> 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 smtClean="0"/>
              <a:t>Smooth control </a:t>
            </a:r>
            <a:r>
              <a:rPr lang="en-US" sz="2800" dirty="0" smtClean="0"/>
              <a:t>signal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 smtClean="0"/>
              <a:t>…</a:t>
            </a:r>
            <a:endParaRPr lang="sv-SE" sz="2800" dirty="0"/>
          </a:p>
        </p:txBody>
      </p:sp>
    </p:spTree>
    <p:extLst>
      <p:ext uri="{BB962C8B-B14F-4D97-AF65-F5344CB8AC3E}">
        <p14:creationId xmlns:p14="http://schemas.microsoft.com/office/powerpoint/2010/main" val="62635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313</TotalTime>
  <Words>153</Words>
  <Application>Microsoft Office PowerPoint</Application>
  <PresentationFormat>Widescreen</PresentationFormat>
  <Paragraphs>29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Retrospect</vt:lpstr>
      <vt:lpstr>The sticker following Kiwi</vt:lpstr>
      <vt:lpstr>PowerPoint Presentation</vt:lpstr>
      <vt:lpstr>Control </vt:lpstr>
      <vt:lpstr>Practical Issues</vt:lpstr>
    </vt:vector>
  </TitlesOfParts>
  <Company>KTH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sticker following Kiwi</dc:title>
  <dc:creator>Lissy Pellaco</dc:creator>
  <cp:lastModifiedBy>Lissy Pellaco</cp:lastModifiedBy>
  <cp:revision>19</cp:revision>
  <dcterms:created xsi:type="dcterms:W3CDTF">2018-08-22T10:36:25Z</dcterms:created>
  <dcterms:modified xsi:type="dcterms:W3CDTF">2018-08-27T16:29:32Z</dcterms:modified>
</cp:coreProperties>
</file>

<file path=docProps/thumbnail.jpeg>
</file>